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8"/>
  </p:notesMasterIdLst>
  <p:sldIdLst>
    <p:sldId id="256" r:id="rId2"/>
    <p:sldId id="403" r:id="rId3"/>
    <p:sldId id="471" r:id="rId4"/>
    <p:sldId id="579" r:id="rId5"/>
    <p:sldId id="563" r:id="rId6"/>
    <p:sldId id="629" r:id="rId7"/>
    <p:sldId id="757" r:id="rId8"/>
    <p:sldId id="664" r:id="rId9"/>
    <p:sldId id="564" r:id="rId10"/>
    <p:sldId id="565" r:id="rId11"/>
    <p:sldId id="740" r:id="rId12"/>
    <p:sldId id="741" r:id="rId13"/>
    <p:sldId id="499" r:id="rId14"/>
    <p:sldId id="508" r:id="rId15"/>
    <p:sldId id="520" r:id="rId16"/>
    <p:sldId id="584" r:id="rId17"/>
    <p:sldId id="666" r:id="rId18"/>
    <p:sldId id="739" r:id="rId19"/>
    <p:sldId id="703" r:id="rId20"/>
    <p:sldId id="707" r:id="rId21"/>
    <p:sldId id="709" r:id="rId22"/>
    <p:sldId id="725" r:id="rId23"/>
    <p:sldId id="742" r:id="rId24"/>
    <p:sldId id="743" r:id="rId25"/>
    <p:sldId id="708" r:id="rId26"/>
    <p:sldId id="509" r:id="rId27"/>
    <p:sldId id="662" r:id="rId28"/>
    <p:sldId id="578" r:id="rId29"/>
    <p:sldId id="510" r:id="rId30"/>
    <p:sldId id="549" r:id="rId31"/>
    <p:sldId id="577" r:id="rId32"/>
    <p:sldId id="572" r:id="rId33"/>
    <p:sldId id="587" r:id="rId34"/>
    <p:sldId id="591" r:id="rId35"/>
    <p:sldId id="590" r:id="rId36"/>
    <p:sldId id="588" r:id="rId37"/>
    <p:sldId id="589" r:id="rId38"/>
    <p:sldId id="639" r:id="rId39"/>
    <p:sldId id="597" r:id="rId40"/>
    <p:sldId id="720" r:id="rId41"/>
    <p:sldId id="551" r:id="rId42"/>
    <p:sldId id="690" r:id="rId43"/>
    <p:sldId id="553" r:id="rId44"/>
    <p:sldId id="746" r:id="rId45"/>
    <p:sldId id="749" r:id="rId46"/>
    <p:sldId id="747" r:id="rId47"/>
    <p:sldId id="748" r:id="rId48"/>
    <p:sldId id="750" r:id="rId49"/>
    <p:sldId id="691" r:id="rId50"/>
    <p:sldId id="612" r:id="rId51"/>
    <p:sldId id="744" r:id="rId52"/>
    <p:sldId id="632" r:id="rId53"/>
    <p:sldId id="634" r:id="rId54"/>
    <p:sldId id="673" r:id="rId55"/>
    <p:sldId id="635" r:id="rId56"/>
    <p:sldId id="636" r:id="rId57"/>
    <p:sldId id="630" r:id="rId58"/>
    <p:sldId id="712" r:id="rId59"/>
    <p:sldId id="711" r:id="rId60"/>
    <p:sldId id="724" r:id="rId61"/>
    <p:sldId id="713" r:id="rId62"/>
    <p:sldId id="714" r:id="rId63"/>
    <p:sldId id="715" r:id="rId64"/>
    <p:sldId id="619" r:id="rId65"/>
    <p:sldId id="698" r:id="rId66"/>
    <p:sldId id="699" r:id="rId67"/>
    <p:sldId id="754" r:id="rId68"/>
    <p:sldId id="761" r:id="rId69"/>
    <p:sldId id="751" r:id="rId70"/>
    <p:sldId id="606" r:id="rId71"/>
    <p:sldId id="696" r:id="rId72"/>
    <p:sldId id="692" r:id="rId73"/>
    <p:sldId id="701" r:id="rId74"/>
    <p:sldId id="755" r:id="rId75"/>
    <p:sldId id="730" r:id="rId76"/>
    <p:sldId id="729" r:id="rId77"/>
    <p:sldId id="731" r:id="rId78"/>
    <p:sldId id="732" r:id="rId79"/>
    <p:sldId id="733" r:id="rId80"/>
    <p:sldId id="734" r:id="rId81"/>
    <p:sldId id="736" r:id="rId82"/>
    <p:sldId id="738" r:id="rId83"/>
    <p:sldId id="737" r:id="rId84"/>
    <p:sldId id="716" r:id="rId85"/>
    <p:sldId id="726" r:id="rId86"/>
    <p:sldId id="727" r:id="rId87"/>
    <p:sldId id="728" r:id="rId88"/>
    <p:sldId id="723" r:id="rId89"/>
    <p:sldId id="717" r:id="rId90"/>
    <p:sldId id="756" r:id="rId91"/>
    <p:sldId id="548" r:id="rId92"/>
    <p:sldId id="531" r:id="rId93"/>
    <p:sldId id="533" r:id="rId94"/>
    <p:sldId id="759" r:id="rId95"/>
    <p:sldId id="536" r:id="rId96"/>
    <p:sldId id="535" r:id="rId97"/>
    <p:sldId id="538" r:id="rId98"/>
    <p:sldId id="540" r:id="rId99"/>
    <p:sldId id="758" r:id="rId100"/>
    <p:sldId id="541" r:id="rId101"/>
    <p:sldId id="542" r:id="rId102"/>
    <p:sldId id="544" r:id="rId103"/>
    <p:sldId id="545" r:id="rId104"/>
    <p:sldId id="546" r:id="rId105"/>
    <p:sldId id="547" r:id="rId106"/>
    <p:sldId id="550" r:id="rId10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746"/>
            <p14:sldId id="749"/>
            <p14:sldId id="747"/>
            <p14:sldId id="748"/>
            <p14:sldId id="750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754"/>
            <p14:sldId id="761"/>
            <p14:sldId id="751"/>
            <p14:sldId id="606"/>
            <p14:sldId id="696"/>
            <p14:sldId id="692"/>
            <p14:sldId id="701"/>
            <p14:sldId id="755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56"/>
            <p14:sldId id="54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28A136"/>
    <a:srgbClr val="EF7D1D"/>
    <a:srgbClr val="9E60B8"/>
    <a:srgbClr val="025249"/>
    <a:srgbClr val="CA9FC9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194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Hamburg | 11.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5227984" y="3883031"/>
            <a:ext cx="4192136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oose-graphql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698375" y="1431705"/>
            <a:ext cx="5742561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oose-graphql-example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(Szenario: wir bauen eine API für eine bestehende Anwendung)</a:t>
            </a:r>
            <a:endParaRPr lang="de-DE" dirty="0">
              <a:latin typeface="Source Sans Pro" panose="020B0503030403020204" pitchFamily="34" charset="77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363513" y="2118391"/>
            <a:ext cx="4953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51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0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6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83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9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894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Android: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android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Getypter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für jeden Query werden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außerhalb von Android</a:t>
            </a:r>
          </a:p>
        </p:txBody>
      </p:sp>
    </p:spTree>
    <p:extLst>
      <p:ext uri="{BB962C8B-B14F-4D97-AF65-F5344CB8AC3E}">
        <p14:creationId xmlns:p14="http://schemas.microsoft.com/office/powerpoint/2010/main" val="17118375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zu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Java Tools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5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36666094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770302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461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54458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523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52737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925141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3928419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4979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</a:t>
            </a:r>
            <a:r>
              <a:rPr lang="de-DE" sz="12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alle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837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7675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08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34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83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151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6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411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4878</Words>
  <Application>Microsoft Macintosh PowerPoint</Application>
  <PresentationFormat>A4-Papier (210 x 297 mm)</PresentationFormat>
  <Paragraphs>1261</Paragraphs>
  <Slides>106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106</vt:i4>
      </vt:variant>
    </vt:vector>
  </HeadingPairs>
  <TitlesOfParts>
    <vt:vector size="11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OOSE Hamburg | 11. Juni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https://nils.buzz/oose-graphql-example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Alternative zu Graphql-Java</vt:lpstr>
      <vt:lpstr>Alternative: graphql-java-tools</vt:lpstr>
      <vt:lpstr>Alternative: graphql-java-tools</vt:lpstr>
      <vt:lpstr>PowerPoint-Präsentation</vt:lpstr>
      <vt:lpstr>GraphQL für Spring Boot</vt:lpstr>
      <vt:lpstr>GraphQL für Spring Boot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809</cp:revision>
  <cp:lastPrinted>2019-05-21T12:31:45Z</cp:lastPrinted>
  <dcterms:created xsi:type="dcterms:W3CDTF">2016-03-28T15:59:53Z</dcterms:created>
  <dcterms:modified xsi:type="dcterms:W3CDTF">2019-06-11T07:31:25Z</dcterms:modified>
</cp:coreProperties>
</file>